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C7F81-418D-6644-8F35-1EE2D3D740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4000"/>
              <a:t>सूर्यकान्त त्रिपाठी निराला विरचित      कविता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D5A37-EF00-A641-896F-65ADB7165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1863" y="3774502"/>
            <a:ext cx="5296136" cy="1483297"/>
          </a:xfrm>
        </p:spPr>
        <p:txBody>
          <a:bodyPr>
            <a:normAutofit/>
          </a:bodyPr>
          <a:lstStyle/>
          <a:p>
            <a:r>
              <a:rPr lang="en-US" sz="4400"/>
              <a:t>तोड़ती पत्थर</a:t>
            </a:r>
          </a:p>
        </p:txBody>
      </p:sp>
    </p:spTree>
    <p:extLst>
      <p:ext uri="{BB962C8B-B14F-4D97-AF65-F5344CB8AC3E}">
        <p14:creationId xmlns:p14="http://schemas.microsoft.com/office/powerpoint/2010/main" val="1107723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2FC7D-D2F0-A040-B27B-66C63D21C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7F3EB7-4812-654E-8992-C7E49C2EC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119" y="230730"/>
            <a:ext cx="11299844" cy="6396540"/>
          </a:xfrm>
        </p:spPr>
      </p:pic>
    </p:spTree>
    <p:extLst>
      <p:ext uri="{BB962C8B-B14F-4D97-AF65-F5344CB8AC3E}">
        <p14:creationId xmlns:p14="http://schemas.microsoft.com/office/powerpoint/2010/main" val="10845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0B91CD78-B4FA-D147-8388-CAA57CBC2D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41988"/>
            <a:ext cx="7407019" cy="6716012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4B3877-8616-D249-A644-B5F726F9E4AD}"/>
              </a:ext>
            </a:extLst>
          </p:cNvPr>
          <p:cNvSpPr txBox="1"/>
          <p:nvPr/>
        </p:nvSpPr>
        <p:spPr>
          <a:xfrm>
            <a:off x="5173317" y="251696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2D6621C-3BDC-AF4B-8C06-762DB749B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871" y="3739480"/>
            <a:ext cx="4536564" cy="311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46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AE4FB-17BE-8140-A8DE-10D303057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37D1850-D1A4-5546-8BC5-AF89B6F68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652" y="141988"/>
            <a:ext cx="6602423" cy="6448602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C6DEC19-2222-7245-A0DA-0FBCDCE3B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585" y="409398"/>
            <a:ext cx="4918587" cy="600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4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4ABEAD6-92AE-8C45-B6AB-5979331A2A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100"/>
            <a:ext cx="6096000" cy="6850900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CC3F0CB1-B63C-4548-A651-5CA170397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653" y="278175"/>
            <a:ext cx="5705475" cy="452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60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465E53E-755D-8B4B-9BCC-00BCA2960B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817" y="78093"/>
            <a:ext cx="6105308" cy="6779907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3CEF2AE-EF6D-C140-8784-ED4745048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783" y="1585529"/>
            <a:ext cx="5802401" cy="508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84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E9BDAB2A-06B2-3E43-8E8B-8EE6E56BBA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371475"/>
            <a:ext cx="8436429" cy="3793494"/>
          </a:xfr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E3610150-7872-354F-9B41-75FD6BF1C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90" y="3552824"/>
            <a:ext cx="6764910" cy="283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91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4A03EEB-696D-9145-8442-C673416C7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683" y="151453"/>
            <a:ext cx="11406336" cy="6555093"/>
          </a:xfrm>
        </p:spPr>
      </p:pic>
    </p:spTree>
    <p:extLst>
      <p:ext uri="{BB962C8B-B14F-4D97-AF65-F5344CB8AC3E}">
        <p14:creationId xmlns:p14="http://schemas.microsoft.com/office/powerpoint/2010/main" val="1390564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02A7C54-AAC4-B749-B7FE-EEFFB18264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136" y="1964161"/>
            <a:ext cx="10743727" cy="478024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A19C74-5B44-6948-B51C-5B5F06ED4187}"/>
              </a:ext>
            </a:extLst>
          </p:cNvPr>
          <p:cNvSpPr txBox="1"/>
          <p:nvPr/>
        </p:nvSpPr>
        <p:spPr>
          <a:xfrm rot="10800000" flipV="1">
            <a:off x="3455030" y="755016"/>
            <a:ext cx="565583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4000">
                <a:solidFill>
                  <a:srgbClr val="FF0000"/>
                </a:solidFill>
              </a:rPr>
              <a:t>कविता का मूल प्रतिपाद</a:t>
            </a:r>
          </a:p>
        </p:txBody>
      </p:sp>
    </p:spTree>
    <p:extLst>
      <p:ext uri="{BB962C8B-B14F-4D97-AF65-F5344CB8AC3E}">
        <p14:creationId xmlns:p14="http://schemas.microsoft.com/office/powerpoint/2010/main" val="1218766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56C2D-FDBC-B747-BF33-0DC729C53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437" y="2190326"/>
            <a:ext cx="9905999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>
                <a:solidFill>
                  <a:srgbClr val="FF0000"/>
                </a:solidFill>
              </a:rPr>
              <a:t>धन्यवाद</a:t>
            </a:r>
          </a:p>
        </p:txBody>
      </p:sp>
    </p:spTree>
    <p:extLst>
      <p:ext uri="{BB962C8B-B14F-4D97-AF65-F5344CB8AC3E}">
        <p14:creationId xmlns:p14="http://schemas.microsoft.com/office/powerpoint/2010/main" val="3052889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Widescreen</PresentationFormat>
  <Paragraphs>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Tw Cen MT</vt:lpstr>
      <vt:lpstr>Circuit</vt:lpstr>
      <vt:lpstr>सूर्यकान्त त्रिपाठी निराला विरचित      कविता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सूर्यकान्त त्रिपाठी निराला विरचित      कविता</dc:title>
  <dc:creator>Jai Chand</dc:creator>
  <cp:lastModifiedBy>Jai Chand</cp:lastModifiedBy>
  <cp:revision>6</cp:revision>
  <dcterms:created xsi:type="dcterms:W3CDTF">2022-07-20T02:06:16Z</dcterms:created>
  <dcterms:modified xsi:type="dcterms:W3CDTF">2022-07-27T05:30:51Z</dcterms:modified>
</cp:coreProperties>
</file>